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5143500" cx="9144000"/>
  <p:notesSz cx="6858000" cy="9144000"/>
  <p:embeddedFontLst>
    <p:embeddedFont>
      <p:font typeface="Proxima Nova"/>
      <p:regular r:id="rId14"/>
      <p:bold r:id="rId15"/>
      <p:italic r:id="rId16"/>
      <p:boldItalic r:id="rId17"/>
    </p:embeddedFont>
    <p:embeddedFont>
      <p:font typeface="Source Code Pro"/>
      <p:regular r:id="rId18"/>
      <p:bold r:id="rId19"/>
    </p:embeddedFont>
    <p:embeddedFont>
      <p:font typeface="Oswald"/>
      <p:regular r:id="rId20"/>
      <p:bold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font" Target="fonts/Oswald-regular.fntdata"/><Relationship Id="rId11" Type="http://schemas.openxmlformats.org/officeDocument/2006/relationships/slide" Target="slides/slide7.xml"/><Relationship Id="rId10" Type="http://schemas.openxmlformats.org/officeDocument/2006/relationships/slide" Target="slides/slide6.xml"/><Relationship Id="rId21" Type="http://schemas.openxmlformats.org/officeDocument/2006/relationships/font" Target="fonts/Oswald-bold.fnt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ProximaNova-bold.fntdata"/><Relationship Id="rId14" Type="http://schemas.openxmlformats.org/officeDocument/2006/relationships/font" Target="fonts/ProximaNova-regular.fntdata"/><Relationship Id="rId17" Type="http://schemas.openxmlformats.org/officeDocument/2006/relationships/font" Target="fonts/ProximaNova-boldItalic.fntdata"/><Relationship Id="rId16" Type="http://schemas.openxmlformats.org/officeDocument/2006/relationships/font" Target="fonts/ProximaNova-italic.fntdata"/><Relationship Id="rId5" Type="http://schemas.openxmlformats.org/officeDocument/2006/relationships/slide" Target="slides/slide1.xml"/><Relationship Id="rId19" Type="http://schemas.openxmlformats.org/officeDocument/2006/relationships/font" Target="fonts/SourceCodePro-bold.fntdata"/><Relationship Id="rId6" Type="http://schemas.openxmlformats.org/officeDocument/2006/relationships/slide" Target="slides/slide2.xml"/><Relationship Id="rId18" Type="http://schemas.openxmlformats.org/officeDocument/2006/relationships/font" Target="fonts/SourceCodePro-regular.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 name="Shape 58"/>
        <p:cNvGrpSpPr/>
        <p:nvPr/>
      </p:nvGrpSpPr>
      <p:grpSpPr>
        <a:xfrm>
          <a:off x="0" y="0"/>
          <a:ext cx="0" cy="0"/>
          <a:chOff x="0" y="0"/>
          <a:chExt cx="0" cy="0"/>
        </a:xfrm>
      </p:grpSpPr>
      <p:sp>
        <p:nvSpPr>
          <p:cNvPr id="59" name="Shape 59"/>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0" name="Shape 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6" name="Shape 6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http://oregonstate.edu/trees/dichotomous_key.html</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2" name="Shape 7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8" name="Shape 78"/>
        <p:cNvGrpSpPr/>
        <p:nvPr/>
      </p:nvGrpSpPr>
      <p:grpSpPr>
        <a:xfrm>
          <a:off x="0" y="0"/>
          <a:ext cx="0" cy="0"/>
          <a:chOff x="0" y="0"/>
          <a:chExt cx="0" cy="0"/>
        </a:xfrm>
      </p:grpSpPr>
      <p:sp>
        <p:nvSpPr>
          <p:cNvPr id="79" name="Shape 7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0" name="Shape 8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4" name="Shape 84"/>
        <p:cNvGrpSpPr/>
        <p:nvPr/>
      </p:nvGrpSpPr>
      <p:grpSpPr>
        <a:xfrm>
          <a:off x="0" y="0"/>
          <a:ext cx="0" cy="0"/>
          <a:chOff x="0" y="0"/>
          <a:chExt cx="0" cy="0"/>
        </a:xfrm>
      </p:grpSpPr>
      <p:sp>
        <p:nvSpPr>
          <p:cNvPr id="85" name="Shape 8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6" name="Shape 8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0" name="Shape 90"/>
        <p:cNvGrpSpPr/>
        <p:nvPr/>
      </p:nvGrpSpPr>
      <p:grpSpPr>
        <a:xfrm>
          <a:off x="0" y="0"/>
          <a:ext cx="0" cy="0"/>
          <a:chOff x="0" y="0"/>
          <a:chExt cx="0" cy="0"/>
        </a:xfrm>
      </p:grpSpPr>
      <p:sp>
        <p:nvSpPr>
          <p:cNvPr id="91" name="Shape 9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2" name="Shape 9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6" name="Shape 96"/>
        <p:cNvGrpSpPr/>
        <p:nvPr/>
      </p:nvGrpSpPr>
      <p:grpSpPr>
        <a:xfrm>
          <a:off x="0" y="0"/>
          <a:ext cx="0" cy="0"/>
          <a:chOff x="0" y="0"/>
          <a:chExt cx="0" cy="0"/>
        </a:xfrm>
      </p:grpSpPr>
      <p:sp>
        <p:nvSpPr>
          <p:cNvPr id="97" name="Shape 9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8" name="Shape 9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6" name="Shape 10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 name="Shape 111"/>
        <p:cNvGrpSpPr/>
        <p:nvPr/>
      </p:nvGrpSpPr>
      <p:grpSpPr>
        <a:xfrm>
          <a:off x="0" y="0"/>
          <a:ext cx="0" cy="0"/>
          <a:chOff x="0" y="0"/>
          <a:chExt cx="0" cy="0"/>
        </a:xfrm>
      </p:grpSpPr>
      <p:sp>
        <p:nvSpPr>
          <p:cNvPr id="112" name="Shape 11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3" name="Shape 11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p:nvPr/>
        </p:nvSpPr>
        <p:spPr>
          <a:xfrm rot="10800000">
            <a:off x="4226100" y="2933550"/>
            <a:ext cx="691800" cy="388500"/>
          </a:xfrm>
          <a:prstGeom prst="triangle">
            <a:avLst>
              <a:gd fmla="val 50000" name="adj"/>
            </a:avLst>
          </a:prstGeom>
          <a:solidFill>
            <a:schemeClr val="dk1"/>
          </a:solidFill>
          <a:ln>
            <a:noFill/>
          </a:ln>
        </p:spPr>
        <p:txBody>
          <a:bodyPr anchorCtr="0" anchor="ctr" bIns="91425" lIns="91425" rIns="91425" tIns="91425">
            <a:noAutofit/>
          </a:bodyPr>
          <a:lstStyle/>
          <a:p>
            <a:pPr lvl="0">
              <a:spcBef>
                <a:spcPts val="0"/>
              </a:spcBef>
              <a:buNone/>
            </a:pPr>
            <a:r>
              <a:t/>
            </a:r>
            <a:endParaRPr/>
          </a:p>
        </p:txBody>
      </p:sp>
      <p:sp>
        <p:nvSpPr>
          <p:cNvPr id="11" name="Shape 11"/>
          <p:cNvSpPr/>
          <p:nvPr/>
        </p:nvSpPr>
        <p:spPr>
          <a:xfrm>
            <a:off x="-25" y="0"/>
            <a:ext cx="9144000" cy="31242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sp>
        <p:nvSpPr>
          <p:cNvPr id="12" name="Shape 12"/>
          <p:cNvSpPr txBox="1"/>
          <p:nvPr>
            <p:ph type="ctrTitle"/>
          </p:nvPr>
        </p:nvSpPr>
        <p:spPr>
          <a:xfrm>
            <a:off x="411175" y="644300"/>
            <a:ext cx="8282400" cy="2109000"/>
          </a:xfrm>
          <a:prstGeom prst="rect">
            <a:avLst/>
          </a:prstGeom>
        </p:spPr>
        <p:txBody>
          <a:bodyPr anchorCtr="0" anchor="b" bIns="91425" lIns="91425" rIns="91425" tIns="91425"/>
          <a:lstStyle>
            <a:lvl1pPr lvl="0" algn="ctr">
              <a:spcBef>
                <a:spcPts val="0"/>
              </a:spcBef>
              <a:buClr>
                <a:schemeClr val="lt1"/>
              </a:buClr>
              <a:buSzPct val="100000"/>
              <a:defRPr sz="6000">
                <a:solidFill>
                  <a:schemeClr val="lt1"/>
                </a:solidFill>
              </a:defRPr>
            </a:lvl1pPr>
            <a:lvl2pPr lvl="1" algn="ctr">
              <a:spcBef>
                <a:spcPts val="0"/>
              </a:spcBef>
              <a:buClr>
                <a:schemeClr val="lt1"/>
              </a:buClr>
              <a:buSzPct val="100000"/>
              <a:defRPr sz="6000">
                <a:solidFill>
                  <a:schemeClr val="lt1"/>
                </a:solidFill>
              </a:defRPr>
            </a:lvl2pPr>
            <a:lvl3pPr lvl="2" algn="ctr">
              <a:spcBef>
                <a:spcPts val="0"/>
              </a:spcBef>
              <a:buClr>
                <a:schemeClr val="lt1"/>
              </a:buClr>
              <a:buSzPct val="100000"/>
              <a:defRPr sz="6000">
                <a:solidFill>
                  <a:schemeClr val="lt1"/>
                </a:solidFill>
              </a:defRPr>
            </a:lvl3pPr>
            <a:lvl4pPr lvl="3" algn="ctr">
              <a:spcBef>
                <a:spcPts val="0"/>
              </a:spcBef>
              <a:buClr>
                <a:schemeClr val="lt1"/>
              </a:buClr>
              <a:buSzPct val="100000"/>
              <a:defRPr sz="6000">
                <a:solidFill>
                  <a:schemeClr val="lt1"/>
                </a:solidFill>
              </a:defRPr>
            </a:lvl4pPr>
            <a:lvl5pPr lvl="4" algn="ctr">
              <a:spcBef>
                <a:spcPts val="0"/>
              </a:spcBef>
              <a:buClr>
                <a:schemeClr val="lt1"/>
              </a:buClr>
              <a:buSzPct val="100000"/>
              <a:defRPr sz="6000">
                <a:solidFill>
                  <a:schemeClr val="lt1"/>
                </a:solidFill>
              </a:defRPr>
            </a:lvl5pPr>
            <a:lvl6pPr lvl="5" algn="ctr">
              <a:spcBef>
                <a:spcPts val="0"/>
              </a:spcBef>
              <a:buClr>
                <a:schemeClr val="lt1"/>
              </a:buClr>
              <a:buSzPct val="100000"/>
              <a:defRPr sz="6000">
                <a:solidFill>
                  <a:schemeClr val="lt1"/>
                </a:solidFill>
              </a:defRPr>
            </a:lvl6pPr>
            <a:lvl7pPr lvl="6" algn="ctr">
              <a:spcBef>
                <a:spcPts val="0"/>
              </a:spcBef>
              <a:buClr>
                <a:schemeClr val="lt1"/>
              </a:buClr>
              <a:buSzPct val="100000"/>
              <a:defRPr sz="6000">
                <a:solidFill>
                  <a:schemeClr val="lt1"/>
                </a:solidFill>
              </a:defRPr>
            </a:lvl7pPr>
            <a:lvl8pPr lvl="7" algn="ctr">
              <a:spcBef>
                <a:spcPts val="0"/>
              </a:spcBef>
              <a:buClr>
                <a:schemeClr val="lt1"/>
              </a:buClr>
              <a:buSzPct val="100000"/>
              <a:defRPr sz="6000">
                <a:solidFill>
                  <a:schemeClr val="lt1"/>
                </a:solidFill>
              </a:defRPr>
            </a:lvl8pPr>
            <a:lvl9pPr lvl="8" algn="ctr">
              <a:spcBef>
                <a:spcPts val="0"/>
              </a:spcBef>
              <a:buClr>
                <a:schemeClr val="lt1"/>
              </a:buClr>
              <a:buSzPct val="100000"/>
              <a:defRPr sz="6000">
                <a:solidFill>
                  <a:schemeClr val="lt1"/>
                </a:solidFill>
              </a:defRPr>
            </a:lvl9pPr>
          </a:lstStyle>
          <a:p/>
        </p:txBody>
      </p:sp>
      <p:sp>
        <p:nvSpPr>
          <p:cNvPr id="13" name="Shape 13"/>
          <p:cNvSpPr txBox="1"/>
          <p:nvPr>
            <p:ph idx="1" type="subTitle"/>
          </p:nvPr>
        </p:nvSpPr>
        <p:spPr>
          <a:xfrm>
            <a:off x="411175" y="3398250"/>
            <a:ext cx="8282400" cy="1260600"/>
          </a:xfrm>
          <a:prstGeom prst="rect">
            <a:avLst/>
          </a:prstGeom>
        </p:spPr>
        <p:txBody>
          <a:bodyPr anchorCtr="0" anchor="ctr" bIns="91425" lIns="91425" rIns="91425" tIns="91425"/>
          <a:lstStyle>
            <a:lvl1pPr lvl="0" algn="ctr">
              <a:lnSpc>
                <a:spcPct val="100000"/>
              </a:lnSpc>
              <a:spcBef>
                <a:spcPts val="0"/>
              </a:spcBef>
              <a:spcAft>
                <a:spcPts val="0"/>
              </a:spcAft>
              <a:buSzPct val="100000"/>
              <a:buFont typeface="Oswald"/>
              <a:buNone/>
              <a:defRPr sz="3600">
                <a:latin typeface="Oswald"/>
                <a:ea typeface="Oswald"/>
                <a:cs typeface="Oswald"/>
                <a:sym typeface="Oswald"/>
              </a:defRPr>
            </a:lvl1pPr>
            <a:lvl2pPr lvl="1" algn="ctr">
              <a:lnSpc>
                <a:spcPct val="100000"/>
              </a:lnSpc>
              <a:spcBef>
                <a:spcPts val="0"/>
              </a:spcBef>
              <a:spcAft>
                <a:spcPts val="0"/>
              </a:spcAft>
              <a:buSzPct val="100000"/>
              <a:buFont typeface="Oswald"/>
              <a:buNone/>
              <a:defRPr sz="3600">
                <a:latin typeface="Oswald"/>
                <a:ea typeface="Oswald"/>
                <a:cs typeface="Oswald"/>
                <a:sym typeface="Oswald"/>
              </a:defRPr>
            </a:lvl2pPr>
            <a:lvl3pPr lvl="2" algn="ctr">
              <a:lnSpc>
                <a:spcPct val="100000"/>
              </a:lnSpc>
              <a:spcBef>
                <a:spcPts val="0"/>
              </a:spcBef>
              <a:spcAft>
                <a:spcPts val="0"/>
              </a:spcAft>
              <a:buSzPct val="100000"/>
              <a:buFont typeface="Oswald"/>
              <a:buNone/>
              <a:defRPr sz="3600">
                <a:latin typeface="Oswald"/>
                <a:ea typeface="Oswald"/>
                <a:cs typeface="Oswald"/>
                <a:sym typeface="Oswald"/>
              </a:defRPr>
            </a:lvl3pPr>
            <a:lvl4pPr lvl="3" algn="ctr">
              <a:lnSpc>
                <a:spcPct val="100000"/>
              </a:lnSpc>
              <a:spcBef>
                <a:spcPts val="0"/>
              </a:spcBef>
              <a:spcAft>
                <a:spcPts val="0"/>
              </a:spcAft>
              <a:buSzPct val="100000"/>
              <a:buFont typeface="Oswald"/>
              <a:buNone/>
              <a:defRPr sz="3600">
                <a:latin typeface="Oswald"/>
                <a:ea typeface="Oswald"/>
                <a:cs typeface="Oswald"/>
                <a:sym typeface="Oswald"/>
              </a:defRPr>
            </a:lvl4pPr>
            <a:lvl5pPr lvl="4" algn="ctr">
              <a:lnSpc>
                <a:spcPct val="100000"/>
              </a:lnSpc>
              <a:spcBef>
                <a:spcPts val="0"/>
              </a:spcBef>
              <a:spcAft>
                <a:spcPts val="0"/>
              </a:spcAft>
              <a:buSzPct val="100000"/>
              <a:buFont typeface="Oswald"/>
              <a:buNone/>
              <a:defRPr sz="3600">
                <a:latin typeface="Oswald"/>
                <a:ea typeface="Oswald"/>
                <a:cs typeface="Oswald"/>
                <a:sym typeface="Oswald"/>
              </a:defRPr>
            </a:lvl5pPr>
            <a:lvl6pPr lvl="5" algn="ctr">
              <a:lnSpc>
                <a:spcPct val="100000"/>
              </a:lnSpc>
              <a:spcBef>
                <a:spcPts val="0"/>
              </a:spcBef>
              <a:spcAft>
                <a:spcPts val="0"/>
              </a:spcAft>
              <a:buSzPct val="100000"/>
              <a:buFont typeface="Oswald"/>
              <a:buNone/>
              <a:defRPr sz="3600">
                <a:latin typeface="Oswald"/>
                <a:ea typeface="Oswald"/>
                <a:cs typeface="Oswald"/>
                <a:sym typeface="Oswald"/>
              </a:defRPr>
            </a:lvl6pPr>
            <a:lvl7pPr lvl="6" algn="ctr">
              <a:lnSpc>
                <a:spcPct val="100000"/>
              </a:lnSpc>
              <a:spcBef>
                <a:spcPts val="0"/>
              </a:spcBef>
              <a:spcAft>
                <a:spcPts val="0"/>
              </a:spcAft>
              <a:buSzPct val="100000"/>
              <a:buFont typeface="Oswald"/>
              <a:buNone/>
              <a:defRPr sz="3600">
                <a:latin typeface="Oswald"/>
                <a:ea typeface="Oswald"/>
                <a:cs typeface="Oswald"/>
                <a:sym typeface="Oswald"/>
              </a:defRPr>
            </a:lvl7pPr>
            <a:lvl8pPr lvl="7" algn="ctr">
              <a:lnSpc>
                <a:spcPct val="100000"/>
              </a:lnSpc>
              <a:spcBef>
                <a:spcPts val="0"/>
              </a:spcBef>
              <a:spcAft>
                <a:spcPts val="0"/>
              </a:spcAft>
              <a:buSzPct val="100000"/>
              <a:buFont typeface="Oswald"/>
              <a:buNone/>
              <a:defRPr sz="3600">
                <a:latin typeface="Oswald"/>
                <a:ea typeface="Oswald"/>
                <a:cs typeface="Oswald"/>
                <a:sym typeface="Oswald"/>
              </a:defRPr>
            </a:lvl8pPr>
            <a:lvl9pPr lvl="8" algn="ctr">
              <a:lnSpc>
                <a:spcPct val="100000"/>
              </a:lnSpc>
              <a:spcBef>
                <a:spcPts val="0"/>
              </a:spcBef>
              <a:spcAft>
                <a:spcPts val="0"/>
              </a:spcAft>
              <a:buSzPct val="100000"/>
              <a:buFont typeface="Oswald"/>
              <a:buNone/>
              <a:defRPr sz="3600">
                <a:latin typeface="Oswald"/>
                <a:ea typeface="Oswald"/>
                <a:cs typeface="Oswald"/>
                <a:sym typeface="Oswald"/>
              </a:defRPr>
            </a:lvl9pPr>
          </a:lstStyle>
          <a:p/>
        </p:txBody>
      </p:sp>
      <p:sp>
        <p:nvSpPr>
          <p:cNvPr id="14" name="Shape 1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51" name="Shape 51"/>
        <p:cNvGrpSpPr/>
        <p:nvPr/>
      </p:nvGrpSpPr>
      <p:grpSpPr>
        <a:xfrm>
          <a:off x="0" y="0"/>
          <a:ext cx="0" cy="0"/>
          <a:chOff x="0" y="0"/>
          <a:chExt cx="0" cy="0"/>
        </a:xfrm>
      </p:grpSpPr>
      <p:cxnSp>
        <p:nvCxnSpPr>
          <p:cNvPr id="52" name="Shape 52"/>
          <p:cNvCxnSpPr/>
          <p:nvPr/>
        </p:nvCxnSpPr>
        <p:spPr>
          <a:xfrm>
            <a:off x="413275" y="2988275"/>
            <a:ext cx="910500" cy="0"/>
          </a:xfrm>
          <a:prstGeom prst="straightConnector1">
            <a:avLst/>
          </a:prstGeom>
          <a:noFill/>
          <a:ln cap="flat" cmpd="sng" w="28575">
            <a:solidFill>
              <a:schemeClr val="dk1"/>
            </a:solidFill>
            <a:prstDash val="lgDash"/>
            <a:round/>
            <a:headEnd len="med" w="med" type="none"/>
            <a:tailEnd len="med" w="med" type="none"/>
          </a:ln>
        </p:spPr>
      </p:cxnSp>
      <p:sp>
        <p:nvSpPr>
          <p:cNvPr id="53" name="Shape 53"/>
          <p:cNvSpPr txBox="1"/>
          <p:nvPr>
            <p:ph type="title"/>
          </p:nvPr>
        </p:nvSpPr>
        <p:spPr>
          <a:xfrm>
            <a:off x="311700" y="1106125"/>
            <a:ext cx="8520600" cy="1963500"/>
          </a:xfrm>
          <a:prstGeom prst="rect">
            <a:avLst/>
          </a:prstGeom>
        </p:spPr>
        <p:txBody>
          <a:bodyPr anchorCtr="0" anchor="b" bIns="91425" lIns="91425" rIns="91425" tIns="91425"/>
          <a:lstStyle>
            <a:lvl1pPr lvl="0">
              <a:spcBef>
                <a:spcPts val="0"/>
              </a:spcBef>
              <a:buSzPct val="100000"/>
              <a:defRPr sz="12000"/>
            </a:lvl1pPr>
            <a:lvl2pPr lvl="1">
              <a:spcBef>
                <a:spcPts val="0"/>
              </a:spcBef>
              <a:buSzPct val="100000"/>
              <a:defRPr sz="12000"/>
            </a:lvl2pPr>
            <a:lvl3pPr lvl="2">
              <a:spcBef>
                <a:spcPts val="0"/>
              </a:spcBef>
              <a:buSzPct val="100000"/>
              <a:defRPr sz="12000"/>
            </a:lvl3pPr>
            <a:lvl4pPr lvl="3">
              <a:spcBef>
                <a:spcPts val="0"/>
              </a:spcBef>
              <a:buSzPct val="100000"/>
              <a:defRPr sz="12000"/>
            </a:lvl4pPr>
            <a:lvl5pPr lvl="4">
              <a:spcBef>
                <a:spcPts val="0"/>
              </a:spcBef>
              <a:buSzPct val="100000"/>
              <a:defRPr sz="12000"/>
            </a:lvl5pPr>
            <a:lvl6pPr lvl="5">
              <a:spcBef>
                <a:spcPts val="0"/>
              </a:spcBef>
              <a:buSzPct val="100000"/>
              <a:defRPr sz="12000"/>
            </a:lvl6pPr>
            <a:lvl7pPr lvl="6">
              <a:spcBef>
                <a:spcPts val="0"/>
              </a:spcBef>
              <a:buSzPct val="100000"/>
              <a:defRPr sz="12000"/>
            </a:lvl7pPr>
            <a:lvl8pPr lvl="7">
              <a:spcBef>
                <a:spcPts val="0"/>
              </a:spcBef>
              <a:buSzPct val="100000"/>
              <a:defRPr sz="12000"/>
            </a:lvl8pPr>
            <a:lvl9pPr lvl="8">
              <a:spcBef>
                <a:spcPts val="0"/>
              </a:spcBef>
              <a:buSzPct val="100000"/>
              <a:defRPr sz="12000"/>
            </a:lvl9pPr>
          </a:lstStyle>
          <a:p/>
        </p:txBody>
      </p:sp>
      <p:sp>
        <p:nvSpPr>
          <p:cNvPr id="54" name="Shape 54"/>
          <p:cNvSpPr txBox="1"/>
          <p:nvPr>
            <p:ph idx="1" type="body"/>
          </p:nvPr>
        </p:nvSpPr>
        <p:spPr>
          <a:xfrm>
            <a:off x="311700" y="3152225"/>
            <a:ext cx="8520600" cy="13008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55" name="Shape 5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6" name="Shape 56"/>
        <p:cNvGrpSpPr/>
        <p:nvPr/>
      </p:nvGrpSpPr>
      <p:grpSpPr>
        <a:xfrm>
          <a:off x="0" y="0"/>
          <a:ext cx="0" cy="0"/>
          <a:chOff x="0" y="0"/>
          <a:chExt cx="0" cy="0"/>
        </a:xfrm>
      </p:grpSpPr>
      <p:sp>
        <p:nvSpPr>
          <p:cNvPr id="57" name="Shape 5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5" name="Shape 15"/>
        <p:cNvGrpSpPr/>
        <p:nvPr/>
      </p:nvGrpSpPr>
      <p:grpSpPr>
        <a:xfrm>
          <a:off x="0" y="0"/>
          <a:ext cx="0" cy="0"/>
          <a:chOff x="0" y="0"/>
          <a:chExt cx="0" cy="0"/>
        </a:xfrm>
      </p:grpSpPr>
      <p:sp>
        <p:nvSpPr>
          <p:cNvPr id="16" name="Shape 16"/>
          <p:cNvSpPr/>
          <p:nvPr/>
        </p:nvSpPr>
        <p:spPr>
          <a:xfrm>
            <a:off x="0" y="1567350"/>
            <a:ext cx="9144000" cy="20088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sp>
        <p:nvSpPr>
          <p:cNvPr id="17" name="Shape 17"/>
          <p:cNvSpPr txBox="1"/>
          <p:nvPr>
            <p:ph type="title"/>
          </p:nvPr>
        </p:nvSpPr>
        <p:spPr>
          <a:xfrm>
            <a:off x="430800" y="1889700"/>
            <a:ext cx="8282400" cy="1516500"/>
          </a:xfrm>
          <a:prstGeom prst="rect">
            <a:avLst/>
          </a:prstGeom>
        </p:spPr>
        <p:txBody>
          <a:bodyPr anchorCtr="0" anchor="ctr" bIns="91425" lIns="91425" rIns="91425" tIns="91425"/>
          <a:lstStyle>
            <a:lvl1pPr lvl="0" algn="ctr">
              <a:spcBef>
                <a:spcPts val="0"/>
              </a:spcBef>
              <a:buClr>
                <a:schemeClr val="lt1"/>
              </a:buClr>
              <a:buSzPct val="100000"/>
              <a:defRPr sz="3600">
                <a:solidFill>
                  <a:schemeClr val="lt1"/>
                </a:solidFill>
              </a:defRPr>
            </a:lvl1pPr>
            <a:lvl2pPr lvl="1" algn="ctr">
              <a:spcBef>
                <a:spcPts val="0"/>
              </a:spcBef>
              <a:buClr>
                <a:schemeClr val="lt1"/>
              </a:buClr>
              <a:buSzPct val="100000"/>
              <a:defRPr sz="3600">
                <a:solidFill>
                  <a:schemeClr val="lt1"/>
                </a:solidFill>
              </a:defRPr>
            </a:lvl2pPr>
            <a:lvl3pPr lvl="2" algn="ctr">
              <a:spcBef>
                <a:spcPts val="0"/>
              </a:spcBef>
              <a:buClr>
                <a:schemeClr val="lt1"/>
              </a:buClr>
              <a:buSzPct val="100000"/>
              <a:defRPr sz="3600">
                <a:solidFill>
                  <a:schemeClr val="lt1"/>
                </a:solidFill>
              </a:defRPr>
            </a:lvl3pPr>
            <a:lvl4pPr lvl="3" algn="ctr">
              <a:spcBef>
                <a:spcPts val="0"/>
              </a:spcBef>
              <a:buClr>
                <a:schemeClr val="lt1"/>
              </a:buClr>
              <a:buSzPct val="100000"/>
              <a:defRPr sz="3600">
                <a:solidFill>
                  <a:schemeClr val="lt1"/>
                </a:solidFill>
              </a:defRPr>
            </a:lvl4pPr>
            <a:lvl5pPr lvl="4" algn="ctr">
              <a:spcBef>
                <a:spcPts val="0"/>
              </a:spcBef>
              <a:buClr>
                <a:schemeClr val="lt1"/>
              </a:buClr>
              <a:buSzPct val="100000"/>
              <a:defRPr sz="3600">
                <a:solidFill>
                  <a:schemeClr val="lt1"/>
                </a:solidFill>
              </a:defRPr>
            </a:lvl5pPr>
            <a:lvl6pPr lvl="5" algn="ctr">
              <a:spcBef>
                <a:spcPts val="0"/>
              </a:spcBef>
              <a:buClr>
                <a:schemeClr val="lt1"/>
              </a:buClr>
              <a:buSzPct val="100000"/>
              <a:defRPr sz="3600">
                <a:solidFill>
                  <a:schemeClr val="lt1"/>
                </a:solidFill>
              </a:defRPr>
            </a:lvl6pPr>
            <a:lvl7pPr lvl="6" algn="ctr">
              <a:spcBef>
                <a:spcPts val="0"/>
              </a:spcBef>
              <a:buClr>
                <a:schemeClr val="lt1"/>
              </a:buClr>
              <a:buSzPct val="100000"/>
              <a:defRPr sz="3600">
                <a:solidFill>
                  <a:schemeClr val="lt1"/>
                </a:solidFill>
              </a:defRPr>
            </a:lvl7pPr>
            <a:lvl8pPr lvl="7" algn="ctr">
              <a:spcBef>
                <a:spcPts val="0"/>
              </a:spcBef>
              <a:buClr>
                <a:schemeClr val="lt1"/>
              </a:buClr>
              <a:buSzPct val="100000"/>
              <a:defRPr sz="3600">
                <a:solidFill>
                  <a:schemeClr val="lt1"/>
                </a:solidFill>
              </a:defRPr>
            </a:lvl8pPr>
            <a:lvl9pPr lvl="8" algn="ctr">
              <a:spcBef>
                <a:spcPts val="0"/>
              </a:spcBef>
              <a:buClr>
                <a:schemeClr val="lt1"/>
              </a:buClr>
              <a:buSzPct val="100000"/>
              <a:defRPr sz="3600">
                <a:solidFill>
                  <a:schemeClr val="lt1"/>
                </a:solidFill>
              </a:defRPr>
            </a:lvl9pPr>
          </a:lstStyle>
          <a:p/>
        </p:txBody>
      </p:sp>
      <p:sp>
        <p:nvSpPr>
          <p:cNvPr id="18" name="Shape 1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9" name="Shape 19"/>
        <p:cNvGrpSpPr/>
        <p:nvPr/>
      </p:nvGrpSpPr>
      <p:grpSpPr>
        <a:xfrm>
          <a:off x="0" y="0"/>
          <a:ext cx="0" cy="0"/>
          <a:chOff x="0" y="0"/>
          <a:chExt cx="0" cy="0"/>
        </a:xfrm>
      </p:grpSpPr>
      <p:cxnSp>
        <p:nvCxnSpPr>
          <p:cNvPr id="20" name="Shape 20"/>
          <p:cNvCxnSpPr/>
          <p:nvPr/>
        </p:nvCxnSpPr>
        <p:spPr>
          <a:xfrm>
            <a:off x="429200" y="1275577"/>
            <a:ext cx="614100" cy="0"/>
          </a:xfrm>
          <a:prstGeom prst="straightConnector1">
            <a:avLst/>
          </a:prstGeom>
          <a:noFill/>
          <a:ln cap="flat" cmpd="sng" w="19050">
            <a:solidFill>
              <a:schemeClr val="dk2"/>
            </a:solidFill>
            <a:prstDash val="lgDash"/>
            <a:round/>
            <a:headEnd len="med" w="med" type="none"/>
            <a:tailEnd len="med" w="med" type="none"/>
          </a:ln>
        </p:spPr>
      </p:cxnSp>
      <p:sp>
        <p:nvSpPr>
          <p:cNvPr id="21" name="Shape 21"/>
          <p:cNvSpPr txBox="1"/>
          <p:nvPr>
            <p:ph type="title"/>
          </p:nvPr>
        </p:nvSpPr>
        <p:spPr>
          <a:xfrm>
            <a:off x="311700" y="372500"/>
            <a:ext cx="8520600" cy="7335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468825"/>
            <a:ext cx="8520600" cy="30999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4" name="Shape 24"/>
        <p:cNvGrpSpPr/>
        <p:nvPr/>
      </p:nvGrpSpPr>
      <p:grpSpPr>
        <a:xfrm>
          <a:off x="0" y="0"/>
          <a:ext cx="0" cy="0"/>
          <a:chOff x="0" y="0"/>
          <a:chExt cx="0" cy="0"/>
        </a:xfrm>
      </p:grpSpPr>
      <p:cxnSp>
        <p:nvCxnSpPr>
          <p:cNvPr id="25" name="Shape 25"/>
          <p:cNvCxnSpPr/>
          <p:nvPr/>
        </p:nvCxnSpPr>
        <p:spPr>
          <a:xfrm>
            <a:off x="429200" y="1275577"/>
            <a:ext cx="614100" cy="0"/>
          </a:xfrm>
          <a:prstGeom prst="straightConnector1">
            <a:avLst/>
          </a:prstGeom>
          <a:noFill/>
          <a:ln cap="flat" cmpd="sng" w="19050">
            <a:solidFill>
              <a:schemeClr val="dk2"/>
            </a:solidFill>
            <a:prstDash val="lgDash"/>
            <a:round/>
            <a:headEnd len="med" w="med" type="none"/>
            <a:tailEnd len="med" w="med" type="none"/>
          </a:ln>
        </p:spPr>
      </p:cxnSp>
      <p:sp>
        <p:nvSpPr>
          <p:cNvPr id="26" name="Shape 26"/>
          <p:cNvSpPr txBox="1"/>
          <p:nvPr>
            <p:ph type="title"/>
          </p:nvPr>
        </p:nvSpPr>
        <p:spPr>
          <a:xfrm>
            <a:off x="311700" y="372500"/>
            <a:ext cx="8520600" cy="7335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 type="body"/>
          </p:nvPr>
        </p:nvSpPr>
        <p:spPr>
          <a:xfrm>
            <a:off x="311700" y="1468825"/>
            <a:ext cx="3999900" cy="30999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8" name="Shape 28"/>
          <p:cNvSpPr txBox="1"/>
          <p:nvPr>
            <p:ph idx="2" type="body"/>
          </p:nvPr>
        </p:nvSpPr>
        <p:spPr>
          <a:xfrm>
            <a:off x="4832400" y="1468825"/>
            <a:ext cx="3999900" cy="30999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9" name="Shape 2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0" name="Shape 30"/>
        <p:cNvGrpSpPr/>
        <p:nvPr/>
      </p:nvGrpSpPr>
      <p:grpSpPr>
        <a:xfrm>
          <a:off x="0" y="0"/>
          <a:ext cx="0" cy="0"/>
          <a:chOff x="0" y="0"/>
          <a:chExt cx="0" cy="0"/>
        </a:xfrm>
      </p:grpSpPr>
      <p:sp>
        <p:nvSpPr>
          <p:cNvPr id="31" name="Shape 31"/>
          <p:cNvSpPr txBox="1"/>
          <p:nvPr>
            <p:ph type="title"/>
          </p:nvPr>
        </p:nvSpPr>
        <p:spPr>
          <a:xfrm>
            <a:off x="311700" y="372500"/>
            <a:ext cx="8520600" cy="7335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2" name="Shape 3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3" name="Shape 33"/>
        <p:cNvGrpSpPr/>
        <p:nvPr/>
      </p:nvGrpSpPr>
      <p:grpSpPr>
        <a:xfrm>
          <a:off x="0" y="0"/>
          <a:ext cx="0" cy="0"/>
          <a:chOff x="0" y="0"/>
          <a:chExt cx="0" cy="0"/>
        </a:xfrm>
      </p:grpSpPr>
      <p:cxnSp>
        <p:nvCxnSpPr>
          <p:cNvPr id="34" name="Shape 34"/>
          <p:cNvCxnSpPr/>
          <p:nvPr/>
        </p:nvCxnSpPr>
        <p:spPr>
          <a:xfrm>
            <a:off x="418675" y="1457787"/>
            <a:ext cx="614100" cy="0"/>
          </a:xfrm>
          <a:prstGeom prst="straightConnector1">
            <a:avLst/>
          </a:prstGeom>
          <a:noFill/>
          <a:ln cap="flat" cmpd="sng" w="19050">
            <a:solidFill>
              <a:schemeClr val="dk2"/>
            </a:solidFill>
            <a:prstDash val="lgDash"/>
            <a:round/>
            <a:headEnd len="med" w="med" type="none"/>
            <a:tailEnd len="med" w="med" type="none"/>
          </a:ln>
        </p:spPr>
      </p:cxnSp>
      <p:sp>
        <p:nvSpPr>
          <p:cNvPr id="35" name="Shape 35"/>
          <p:cNvSpPr txBox="1"/>
          <p:nvPr>
            <p:ph type="title"/>
          </p:nvPr>
        </p:nvSpPr>
        <p:spPr>
          <a:xfrm>
            <a:off x="311700" y="6318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6" name="Shape 36"/>
          <p:cNvSpPr txBox="1"/>
          <p:nvPr>
            <p:ph idx="1" type="body"/>
          </p:nvPr>
        </p:nvSpPr>
        <p:spPr>
          <a:xfrm>
            <a:off x="311700" y="1618203"/>
            <a:ext cx="2808000" cy="29508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7" name="Shape 3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lt2"/>
        </a:solidFill>
      </p:bgPr>
    </p:bg>
    <p:spTree>
      <p:nvGrpSpPr>
        <p:cNvPr id="38" name="Shape 38"/>
        <p:cNvGrpSpPr/>
        <p:nvPr/>
      </p:nvGrpSpPr>
      <p:grpSpPr>
        <a:xfrm>
          <a:off x="0" y="0"/>
          <a:ext cx="0" cy="0"/>
          <a:chOff x="0" y="0"/>
          <a:chExt cx="0" cy="0"/>
        </a:xfrm>
      </p:grpSpPr>
      <p:sp>
        <p:nvSpPr>
          <p:cNvPr id="39" name="Shape 39"/>
          <p:cNvSpPr txBox="1"/>
          <p:nvPr>
            <p:ph type="title"/>
          </p:nvPr>
        </p:nvSpPr>
        <p:spPr>
          <a:xfrm>
            <a:off x="490250" y="528900"/>
            <a:ext cx="5678100" cy="4085700"/>
          </a:xfrm>
          <a:prstGeom prst="rect">
            <a:avLst/>
          </a:prstGeom>
        </p:spPr>
        <p:txBody>
          <a:bodyPr anchorCtr="0" anchor="ctr" bIns="91425" lIns="91425" rIns="91425" tIns="91425"/>
          <a:lstStyle>
            <a:lvl1pPr lvl="0">
              <a:spcBef>
                <a:spcPts val="0"/>
              </a:spcBef>
              <a:buClr>
                <a:schemeClr val="lt1"/>
              </a:buClr>
              <a:buSzPct val="100000"/>
              <a:defRPr sz="5400">
                <a:solidFill>
                  <a:schemeClr val="lt1"/>
                </a:solidFill>
              </a:defRPr>
            </a:lvl1pPr>
            <a:lvl2pPr lvl="1">
              <a:spcBef>
                <a:spcPts val="0"/>
              </a:spcBef>
              <a:buClr>
                <a:schemeClr val="lt1"/>
              </a:buClr>
              <a:buSzPct val="100000"/>
              <a:defRPr sz="5400">
                <a:solidFill>
                  <a:schemeClr val="lt1"/>
                </a:solidFill>
              </a:defRPr>
            </a:lvl2pPr>
            <a:lvl3pPr lvl="2">
              <a:spcBef>
                <a:spcPts val="0"/>
              </a:spcBef>
              <a:buClr>
                <a:schemeClr val="lt1"/>
              </a:buClr>
              <a:buSzPct val="100000"/>
              <a:defRPr sz="5400">
                <a:solidFill>
                  <a:schemeClr val="lt1"/>
                </a:solidFill>
              </a:defRPr>
            </a:lvl3pPr>
            <a:lvl4pPr lvl="3">
              <a:spcBef>
                <a:spcPts val="0"/>
              </a:spcBef>
              <a:buClr>
                <a:schemeClr val="lt1"/>
              </a:buClr>
              <a:buSzPct val="100000"/>
              <a:defRPr sz="5400">
                <a:solidFill>
                  <a:schemeClr val="lt1"/>
                </a:solidFill>
              </a:defRPr>
            </a:lvl4pPr>
            <a:lvl5pPr lvl="4">
              <a:spcBef>
                <a:spcPts val="0"/>
              </a:spcBef>
              <a:buClr>
                <a:schemeClr val="lt1"/>
              </a:buClr>
              <a:buSzPct val="100000"/>
              <a:defRPr sz="5400">
                <a:solidFill>
                  <a:schemeClr val="lt1"/>
                </a:solidFill>
              </a:defRPr>
            </a:lvl5pPr>
            <a:lvl6pPr lvl="5">
              <a:spcBef>
                <a:spcPts val="0"/>
              </a:spcBef>
              <a:buClr>
                <a:schemeClr val="lt1"/>
              </a:buClr>
              <a:buSzPct val="100000"/>
              <a:defRPr sz="5400">
                <a:solidFill>
                  <a:schemeClr val="lt1"/>
                </a:solidFill>
              </a:defRPr>
            </a:lvl6pPr>
            <a:lvl7pPr lvl="6">
              <a:spcBef>
                <a:spcPts val="0"/>
              </a:spcBef>
              <a:buClr>
                <a:schemeClr val="lt1"/>
              </a:buClr>
              <a:buSzPct val="100000"/>
              <a:defRPr sz="5400">
                <a:solidFill>
                  <a:schemeClr val="lt1"/>
                </a:solidFill>
              </a:defRPr>
            </a:lvl7pPr>
            <a:lvl8pPr lvl="7">
              <a:spcBef>
                <a:spcPts val="0"/>
              </a:spcBef>
              <a:buClr>
                <a:schemeClr val="lt1"/>
              </a:buClr>
              <a:buSzPct val="100000"/>
              <a:defRPr sz="5400">
                <a:solidFill>
                  <a:schemeClr val="lt1"/>
                </a:solidFill>
              </a:defRPr>
            </a:lvl8pPr>
            <a:lvl9pPr lvl="8">
              <a:spcBef>
                <a:spcPts val="0"/>
              </a:spcBef>
              <a:buClr>
                <a:schemeClr val="lt1"/>
              </a:buClr>
              <a:buSzPct val="100000"/>
              <a:defRPr sz="5400">
                <a:solidFill>
                  <a:schemeClr val="lt1"/>
                </a:solidFill>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bg>
      <p:bgPr>
        <a:solidFill>
          <a:schemeClr val="dk1"/>
        </a:solidFill>
      </p:bgPr>
    </p:bg>
    <p:spTree>
      <p:nvGrpSpPr>
        <p:cNvPr id="41" name="Shape 41"/>
        <p:cNvGrpSpPr/>
        <p:nvPr/>
      </p:nvGrpSpPr>
      <p:grpSpPr>
        <a:xfrm>
          <a:off x="0" y="0"/>
          <a:ext cx="0" cy="0"/>
          <a:chOff x="0" y="0"/>
          <a:chExt cx="0" cy="0"/>
        </a:xfrm>
      </p:grpSpPr>
      <p:sp>
        <p:nvSpPr>
          <p:cNvPr id="42" name="Shape 42"/>
          <p:cNvSpPr/>
          <p:nvPr/>
        </p:nvSpPr>
        <p:spPr>
          <a:xfrm>
            <a:off x="4572000" y="175"/>
            <a:ext cx="4572000" cy="5143500"/>
          </a:xfrm>
          <a:prstGeom prst="rect">
            <a:avLst/>
          </a:prstGeom>
          <a:solidFill>
            <a:schemeClr val="lt1"/>
          </a:solidFill>
          <a:ln>
            <a:noFill/>
          </a:ln>
        </p:spPr>
        <p:txBody>
          <a:bodyPr anchorCtr="0" anchor="ctr" bIns="91425" lIns="91425" rIns="91425" tIns="91425">
            <a:noAutofit/>
          </a:bodyPr>
          <a:lstStyle/>
          <a:p>
            <a:pPr lvl="0">
              <a:spcBef>
                <a:spcPts val="0"/>
              </a:spcBef>
              <a:buNone/>
            </a:pPr>
            <a:r>
              <a:t/>
            </a:r>
            <a:endParaRPr/>
          </a:p>
        </p:txBody>
      </p:sp>
      <p:cxnSp>
        <p:nvCxnSpPr>
          <p:cNvPr id="43" name="Shape 43"/>
          <p:cNvCxnSpPr/>
          <p:nvPr/>
        </p:nvCxnSpPr>
        <p:spPr>
          <a:xfrm>
            <a:off x="5029675" y="4495500"/>
            <a:ext cx="577200" cy="0"/>
          </a:xfrm>
          <a:prstGeom prst="straightConnector1">
            <a:avLst/>
          </a:prstGeom>
          <a:noFill/>
          <a:ln cap="flat" cmpd="sng" w="19050">
            <a:solidFill>
              <a:schemeClr val="dk1"/>
            </a:solidFill>
            <a:prstDash val="lgDash"/>
            <a:round/>
            <a:headEnd len="med" w="med" type="none"/>
            <a:tailEnd len="med" w="med" type="none"/>
          </a:ln>
        </p:spPr>
      </p:cxnSp>
      <p:sp>
        <p:nvSpPr>
          <p:cNvPr id="44" name="Shape 44"/>
          <p:cNvSpPr txBox="1"/>
          <p:nvPr>
            <p:ph type="title"/>
          </p:nvPr>
        </p:nvSpPr>
        <p:spPr>
          <a:xfrm>
            <a:off x="265500" y="1078750"/>
            <a:ext cx="4045200" cy="1789200"/>
          </a:xfrm>
          <a:prstGeom prst="rect">
            <a:avLst/>
          </a:prstGeom>
        </p:spPr>
        <p:txBody>
          <a:bodyPr anchorCtr="0" anchor="b" bIns="91425" lIns="91425" rIns="91425" tIns="91425"/>
          <a:lstStyle>
            <a:lvl1pPr lvl="0" algn="ctr">
              <a:spcBef>
                <a:spcPts val="0"/>
              </a:spcBef>
              <a:buClr>
                <a:schemeClr val="lt1"/>
              </a:buClr>
              <a:buSzPct val="100000"/>
              <a:defRPr sz="4600">
                <a:solidFill>
                  <a:schemeClr val="lt1"/>
                </a:solidFill>
              </a:defRPr>
            </a:lvl1pPr>
            <a:lvl2pPr lvl="1" algn="ctr">
              <a:spcBef>
                <a:spcPts val="0"/>
              </a:spcBef>
              <a:buClr>
                <a:schemeClr val="lt1"/>
              </a:buClr>
              <a:buSzPct val="100000"/>
              <a:defRPr sz="4600">
                <a:solidFill>
                  <a:schemeClr val="lt1"/>
                </a:solidFill>
              </a:defRPr>
            </a:lvl2pPr>
            <a:lvl3pPr lvl="2" algn="ctr">
              <a:spcBef>
                <a:spcPts val="0"/>
              </a:spcBef>
              <a:buClr>
                <a:schemeClr val="lt1"/>
              </a:buClr>
              <a:buSzPct val="100000"/>
              <a:defRPr sz="4600">
                <a:solidFill>
                  <a:schemeClr val="lt1"/>
                </a:solidFill>
              </a:defRPr>
            </a:lvl3pPr>
            <a:lvl4pPr lvl="3" algn="ctr">
              <a:spcBef>
                <a:spcPts val="0"/>
              </a:spcBef>
              <a:buClr>
                <a:schemeClr val="lt1"/>
              </a:buClr>
              <a:buSzPct val="100000"/>
              <a:defRPr sz="4600">
                <a:solidFill>
                  <a:schemeClr val="lt1"/>
                </a:solidFill>
              </a:defRPr>
            </a:lvl4pPr>
            <a:lvl5pPr lvl="4" algn="ctr">
              <a:spcBef>
                <a:spcPts val="0"/>
              </a:spcBef>
              <a:buClr>
                <a:schemeClr val="lt1"/>
              </a:buClr>
              <a:buSzPct val="100000"/>
              <a:defRPr sz="4600">
                <a:solidFill>
                  <a:schemeClr val="lt1"/>
                </a:solidFill>
              </a:defRPr>
            </a:lvl5pPr>
            <a:lvl6pPr lvl="5" algn="ctr">
              <a:spcBef>
                <a:spcPts val="0"/>
              </a:spcBef>
              <a:buClr>
                <a:schemeClr val="lt1"/>
              </a:buClr>
              <a:buSzPct val="100000"/>
              <a:defRPr sz="4600">
                <a:solidFill>
                  <a:schemeClr val="lt1"/>
                </a:solidFill>
              </a:defRPr>
            </a:lvl6pPr>
            <a:lvl7pPr lvl="6" algn="ctr">
              <a:spcBef>
                <a:spcPts val="0"/>
              </a:spcBef>
              <a:buClr>
                <a:schemeClr val="lt1"/>
              </a:buClr>
              <a:buSzPct val="100000"/>
              <a:defRPr sz="4600">
                <a:solidFill>
                  <a:schemeClr val="lt1"/>
                </a:solidFill>
              </a:defRPr>
            </a:lvl7pPr>
            <a:lvl8pPr lvl="7" algn="ctr">
              <a:spcBef>
                <a:spcPts val="0"/>
              </a:spcBef>
              <a:buClr>
                <a:schemeClr val="lt1"/>
              </a:buClr>
              <a:buSzPct val="100000"/>
              <a:defRPr sz="4600">
                <a:solidFill>
                  <a:schemeClr val="lt1"/>
                </a:solidFill>
              </a:defRPr>
            </a:lvl8pPr>
            <a:lvl9pPr lvl="8" algn="ctr">
              <a:spcBef>
                <a:spcPts val="0"/>
              </a:spcBef>
              <a:buClr>
                <a:schemeClr val="lt1"/>
              </a:buClr>
              <a:buSzPct val="100000"/>
              <a:defRPr sz="4600">
                <a:solidFill>
                  <a:schemeClr val="lt1"/>
                </a:solidFill>
              </a:defRPr>
            </a:lvl9pPr>
          </a:lstStyle>
          <a:p/>
        </p:txBody>
      </p:sp>
      <p:sp>
        <p:nvSpPr>
          <p:cNvPr id="45" name="Shape 45"/>
          <p:cNvSpPr txBox="1"/>
          <p:nvPr>
            <p:ph idx="1" type="subTitle"/>
          </p:nvPr>
        </p:nvSpPr>
        <p:spPr>
          <a:xfrm>
            <a:off x="265500" y="2921400"/>
            <a:ext cx="4045200" cy="1345500"/>
          </a:xfrm>
          <a:prstGeom prst="rect">
            <a:avLst/>
          </a:prstGeom>
        </p:spPr>
        <p:txBody>
          <a:bodyPr anchorCtr="0" anchor="t" bIns="91425" lIns="91425" rIns="91425" tIns="91425"/>
          <a:lstStyle>
            <a:lvl1pPr lvl="0" algn="ctr">
              <a:lnSpc>
                <a:spcPct val="100000"/>
              </a:lnSpc>
              <a:spcBef>
                <a:spcPts val="0"/>
              </a:spcBef>
              <a:spcAft>
                <a:spcPts val="0"/>
              </a:spcAft>
              <a:buClr>
                <a:schemeClr val="lt1"/>
              </a:buClr>
              <a:buSzPct val="100000"/>
              <a:buNone/>
              <a:defRPr sz="1900">
                <a:solidFill>
                  <a:schemeClr val="lt1"/>
                </a:solidFill>
              </a:defRPr>
            </a:lvl1pPr>
            <a:lvl2pPr lvl="1" algn="ctr">
              <a:lnSpc>
                <a:spcPct val="100000"/>
              </a:lnSpc>
              <a:spcBef>
                <a:spcPts val="0"/>
              </a:spcBef>
              <a:spcAft>
                <a:spcPts val="0"/>
              </a:spcAft>
              <a:buClr>
                <a:schemeClr val="lt1"/>
              </a:buClr>
              <a:buSzPct val="100000"/>
              <a:buNone/>
              <a:defRPr sz="1900">
                <a:solidFill>
                  <a:schemeClr val="lt1"/>
                </a:solidFill>
              </a:defRPr>
            </a:lvl2pPr>
            <a:lvl3pPr lvl="2" algn="ctr">
              <a:lnSpc>
                <a:spcPct val="100000"/>
              </a:lnSpc>
              <a:spcBef>
                <a:spcPts val="0"/>
              </a:spcBef>
              <a:spcAft>
                <a:spcPts val="0"/>
              </a:spcAft>
              <a:buClr>
                <a:schemeClr val="lt1"/>
              </a:buClr>
              <a:buSzPct val="100000"/>
              <a:buNone/>
              <a:defRPr sz="1900">
                <a:solidFill>
                  <a:schemeClr val="lt1"/>
                </a:solidFill>
              </a:defRPr>
            </a:lvl3pPr>
            <a:lvl4pPr lvl="3" algn="ctr">
              <a:lnSpc>
                <a:spcPct val="100000"/>
              </a:lnSpc>
              <a:spcBef>
                <a:spcPts val="0"/>
              </a:spcBef>
              <a:spcAft>
                <a:spcPts val="0"/>
              </a:spcAft>
              <a:buClr>
                <a:schemeClr val="lt1"/>
              </a:buClr>
              <a:buSzPct val="100000"/>
              <a:buNone/>
              <a:defRPr sz="1900">
                <a:solidFill>
                  <a:schemeClr val="lt1"/>
                </a:solidFill>
              </a:defRPr>
            </a:lvl4pPr>
            <a:lvl5pPr lvl="4" algn="ctr">
              <a:lnSpc>
                <a:spcPct val="100000"/>
              </a:lnSpc>
              <a:spcBef>
                <a:spcPts val="0"/>
              </a:spcBef>
              <a:spcAft>
                <a:spcPts val="0"/>
              </a:spcAft>
              <a:buClr>
                <a:schemeClr val="lt1"/>
              </a:buClr>
              <a:buSzPct val="100000"/>
              <a:buNone/>
              <a:defRPr sz="1900">
                <a:solidFill>
                  <a:schemeClr val="lt1"/>
                </a:solidFill>
              </a:defRPr>
            </a:lvl5pPr>
            <a:lvl6pPr lvl="5" algn="ctr">
              <a:lnSpc>
                <a:spcPct val="100000"/>
              </a:lnSpc>
              <a:spcBef>
                <a:spcPts val="0"/>
              </a:spcBef>
              <a:spcAft>
                <a:spcPts val="0"/>
              </a:spcAft>
              <a:buClr>
                <a:schemeClr val="lt1"/>
              </a:buClr>
              <a:buSzPct val="100000"/>
              <a:buNone/>
              <a:defRPr sz="1900">
                <a:solidFill>
                  <a:schemeClr val="lt1"/>
                </a:solidFill>
              </a:defRPr>
            </a:lvl6pPr>
            <a:lvl7pPr lvl="6" algn="ctr">
              <a:lnSpc>
                <a:spcPct val="100000"/>
              </a:lnSpc>
              <a:spcBef>
                <a:spcPts val="0"/>
              </a:spcBef>
              <a:spcAft>
                <a:spcPts val="0"/>
              </a:spcAft>
              <a:buClr>
                <a:schemeClr val="lt1"/>
              </a:buClr>
              <a:buSzPct val="100000"/>
              <a:buNone/>
              <a:defRPr sz="1900">
                <a:solidFill>
                  <a:schemeClr val="lt1"/>
                </a:solidFill>
              </a:defRPr>
            </a:lvl7pPr>
            <a:lvl8pPr lvl="7" algn="ctr">
              <a:lnSpc>
                <a:spcPct val="100000"/>
              </a:lnSpc>
              <a:spcBef>
                <a:spcPts val="0"/>
              </a:spcBef>
              <a:spcAft>
                <a:spcPts val="0"/>
              </a:spcAft>
              <a:buClr>
                <a:schemeClr val="lt1"/>
              </a:buClr>
              <a:buSzPct val="100000"/>
              <a:buNone/>
              <a:defRPr sz="1900">
                <a:solidFill>
                  <a:schemeClr val="lt1"/>
                </a:solidFill>
              </a:defRPr>
            </a:lvl8pPr>
            <a:lvl9pPr lvl="8" algn="ctr">
              <a:lnSpc>
                <a:spcPct val="100000"/>
              </a:lnSpc>
              <a:spcBef>
                <a:spcPts val="0"/>
              </a:spcBef>
              <a:spcAft>
                <a:spcPts val="0"/>
              </a:spcAft>
              <a:buClr>
                <a:schemeClr val="lt1"/>
              </a:buClr>
              <a:buSzPct val="100000"/>
              <a:buNone/>
              <a:defRPr sz="1900">
                <a:solidFill>
                  <a:schemeClr val="lt1"/>
                </a:solidFill>
              </a:defRPr>
            </a:lvl9pPr>
          </a:lstStyle>
          <a:p/>
        </p:txBody>
      </p:sp>
      <p:sp>
        <p:nvSpPr>
          <p:cNvPr id="46" name="Shape 46"/>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8" name="Shape 48"/>
        <p:cNvGrpSpPr/>
        <p:nvPr/>
      </p:nvGrpSpPr>
      <p:grpSpPr>
        <a:xfrm>
          <a:off x="0" y="0"/>
          <a:ext cx="0" cy="0"/>
          <a:chOff x="0" y="0"/>
          <a:chExt cx="0" cy="0"/>
        </a:xfrm>
      </p:grpSpPr>
      <p:sp>
        <p:nvSpPr>
          <p:cNvPr id="49" name="Shape 49"/>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SzPct val="100000"/>
              <a:buFont typeface="Oswald"/>
              <a:buNone/>
              <a:defRPr sz="2100">
                <a:latin typeface="Oswald"/>
                <a:ea typeface="Oswald"/>
                <a:cs typeface="Oswald"/>
                <a:sym typeface="Oswald"/>
              </a:defRPr>
            </a:lvl1pPr>
          </a:lstStyle>
          <a:p/>
        </p:txBody>
      </p:sp>
      <p:sp>
        <p:nvSpPr>
          <p:cNvPr id="50" name="Shape 5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372500"/>
            <a:ext cx="8520600" cy="733500"/>
          </a:xfrm>
          <a:prstGeom prst="rect">
            <a:avLst/>
          </a:prstGeom>
          <a:noFill/>
          <a:ln>
            <a:noFill/>
          </a:ln>
        </p:spPr>
        <p:txBody>
          <a:bodyPr anchorCtr="0" anchor="b" bIns="91425" lIns="91425" rIns="91425" tIns="91425"/>
          <a:lstStyle>
            <a:lvl1pPr lvl="0">
              <a:spcBef>
                <a:spcPts val="0"/>
              </a:spcBef>
              <a:buClr>
                <a:schemeClr val="dk2"/>
              </a:buClr>
              <a:buSzPct val="100000"/>
              <a:buFont typeface="Oswald"/>
              <a:buNone/>
              <a:defRPr sz="3000">
                <a:solidFill>
                  <a:schemeClr val="dk2"/>
                </a:solidFill>
                <a:latin typeface="Oswald"/>
                <a:ea typeface="Oswald"/>
                <a:cs typeface="Oswald"/>
                <a:sym typeface="Oswald"/>
              </a:defRPr>
            </a:lvl1pPr>
            <a:lvl2pPr lvl="1">
              <a:spcBef>
                <a:spcPts val="0"/>
              </a:spcBef>
              <a:buClr>
                <a:schemeClr val="dk2"/>
              </a:buClr>
              <a:buSzPct val="100000"/>
              <a:buFont typeface="Oswald"/>
              <a:buNone/>
              <a:defRPr sz="3000">
                <a:solidFill>
                  <a:schemeClr val="dk2"/>
                </a:solidFill>
                <a:latin typeface="Oswald"/>
                <a:ea typeface="Oswald"/>
                <a:cs typeface="Oswald"/>
                <a:sym typeface="Oswald"/>
              </a:defRPr>
            </a:lvl2pPr>
            <a:lvl3pPr lvl="2">
              <a:spcBef>
                <a:spcPts val="0"/>
              </a:spcBef>
              <a:buClr>
                <a:schemeClr val="dk2"/>
              </a:buClr>
              <a:buSzPct val="100000"/>
              <a:buFont typeface="Oswald"/>
              <a:buNone/>
              <a:defRPr sz="3000">
                <a:solidFill>
                  <a:schemeClr val="dk2"/>
                </a:solidFill>
                <a:latin typeface="Oswald"/>
                <a:ea typeface="Oswald"/>
                <a:cs typeface="Oswald"/>
                <a:sym typeface="Oswald"/>
              </a:defRPr>
            </a:lvl3pPr>
            <a:lvl4pPr lvl="3">
              <a:spcBef>
                <a:spcPts val="0"/>
              </a:spcBef>
              <a:buClr>
                <a:schemeClr val="dk2"/>
              </a:buClr>
              <a:buSzPct val="100000"/>
              <a:buFont typeface="Oswald"/>
              <a:buNone/>
              <a:defRPr sz="3000">
                <a:solidFill>
                  <a:schemeClr val="dk2"/>
                </a:solidFill>
                <a:latin typeface="Oswald"/>
                <a:ea typeface="Oswald"/>
                <a:cs typeface="Oswald"/>
                <a:sym typeface="Oswald"/>
              </a:defRPr>
            </a:lvl4pPr>
            <a:lvl5pPr lvl="4">
              <a:spcBef>
                <a:spcPts val="0"/>
              </a:spcBef>
              <a:buClr>
                <a:schemeClr val="dk2"/>
              </a:buClr>
              <a:buSzPct val="100000"/>
              <a:buFont typeface="Oswald"/>
              <a:buNone/>
              <a:defRPr sz="3000">
                <a:solidFill>
                  <a:schemeClr val="dk2"/>
                </a:solidFill>
                <a:latin typeface="Oswald"/>
                <a:ea typeface="Oswald"/>
                <a:cs typeface="Oswald"/>
                <a:sym typeface="Oswald"/>
              </a:defRPr>
            </a:lvl5pPr>
            <a:lvl6pPr lvl="5">
              <a:spcBef>
                <a:spcPts val="0"/>
              </a:spcBef>
              <a:buClr>
                <a:schemeClr val="dk2"/>
              </a:buClr>
              <a:buSzPct val="100000"/>
              <a:buFont typeface="Oswald"/>
              <a:buNone/>
              <a:defRPr sz="3000">
                <a:solidFill>
                  <a:schemeClr val="dk2"/>
                </a:solidFill>
                <a:latin typeface="Oswald"/>
                <a:ea typeface="Oswald"/>
                <a:cs typeface="Oswald"/>
                <a:sym typeface="Oswald"/>
              </a:defRPr>
            </a:lvl6pPr>
            <a:lvl7pPr lvl="6">
              <a:spcBef>
                <a:spcPts val="0"/>
              </a:spcBef>
              <a:buClr>
                <a:schemeClr val="dk2"/>
              </a:buClr>
              <a:buSzPct val="100000"/>
              <a:buFont typeface="Oswald"/>
              <a:buNone/>
              <a:defRPr sz="3000">
                <a:solidFill>
                  <a:schemeClr val="dk2"/>
                </a:solidFill>
                <a:latin typeface="Oswald"/>
                <a:ea typeface="Oswald"/>
                <a:cs typeface="Oswald"/>
                <a:sym typeface="Oswald"/>
              </a:defRPr>
            </a:lvl7pPr>
            <a:lvl8pPr lvl="7">
              <a:spcBef>
                <a:spcPts val="0"/>
              </a:spcBef>
              <a:buClr>
                <a:schemeClr val="dk2"/>
              </a:buClr>
              <a:buSzPct val="100000"/>
              <a:buFont typeface="Oswald"/>
              <a:buNone/>
              <a:defRPr sz="3000">
                <a:solidFill>
                  <a:schemeClr val="dk2"/>
                </a:solidFill>
                <a:latin typeface="Oswald"/>
                <a:ea typeface="Oswald"/>
                <a:cs typeface="Oswald"/>
                <a:sym typeface="Oswald"/>
              </a:defRPr>
            </a:lvl8pPr>
            <a:lvl9pPr lvl="8">
              <a:spcBef>
                <a:spcPts val="0"/>
              </a:spcBef>
              <a:buClr>
                <a:schemeClr val="dk2"/>
              </a:buClr>
              <a:buSzPct val="100000"/>
              <a:buFont typeface="Oswald"/>
              <a:buNone/>
              <a:defRPr sz="3000">
                <a:solidFill>
                  <a:schemeClr val="dk2"/>
                </a:solidFill>
                <a:latin typeface="Oswald"/>
                <a:ea typeface="Oswald"/>
                <a:cs typeface="Oswald"/>
                <a:sym typeface="Oswald"/>
              </a:defRPr>
            </a:lvl9pPr>
          </a:lstStyle>
          <a:p/>
        </p:txBody>
      </p:sp>
      <p:sp>
        <p:nvSpPr>
          <p:cNvPr id="7" name="Shape 7"/>
          <p:cNvSpPr txBox="1"/>
          <p:nvPr>
            <p:ph idx="1" type="body"/>
          </p:nvPr>
        </p:nvSpPr>
        <p:spPr>
          <a:xfrm>
            <a:off x="311700" y="1468825"/>
            <a:ext cx="8520600" cy="30999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buFont typeface="Source Code Pro"/>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latin typeface="Source Code Pro"/>
                <a:ea typeface="Source Code Pro"/>
                <a:cs typeface="Source Code Pro"/>
                <a:sym typeface="Source Code Pr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image" Target="../media/image00.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01.png"/><Relationship Id="rId4" Type="http://schemas.openxmlformats.org/officeDocument/2006/relationships/image" Target="../media/image0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03.jpg"/><Relationship Id="rId4" Type="http://schemas.openxmlformats.org/officeDocument/2006/relationships/image" Target="../media/image0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x="0" y="0"/>
          <a:ext cx="0" cy="0"/>
          <a:chOff x="0" y="0"/>
          <a:chExt cx="0" cy="0"/>
        </a:xfrm>
      </p:grpSpPr>
      <p:sp>
        <p:nvSpPr>
          <p:cNvPr id="62" name="Shape 62"/>
          <p:cNvSpPr txBox="1"/>
          <p:nvPr>
            <p:ph type="ctrTitle"/>
          </p:nvPr>
        </p:nvSpPr>
        <p:spPr>
          <a:xfrm>
            <a:off x="411175" y="644300"/>
            <a:ext cx="8282400" cy="2109000"/>
          </a:xfrm>
          <a:prstGeom prst="rect">
            <a:avLst/>
          </a:prstGeom>
        </p:spPr>
        <p:txBody>
          <a:bodyPr anchorCtr="0" anchor="b" bIns="91425" lIns="91425" rIns="91425" tIns="91425">
            <a:noAutofit/>
          </a:bodyPr>
          <a:lstStyle/>
          <a:p>
            <a:pPr lvl="0">
              <a:spcBef>
                <a:spcPts val="0"/>
              </a:spcBef>
              <a:buNone/>
            </a:pPr>
            <a:r>
              <a:rPr lang="en"/>
              <a:t>DICHOTOMOUS</a:t>
            </a:r>
          </a:p>
        </p:txBody>
      </p:sp>
      <p:sp>
        <p:nvSpPr>
          <p:cNvPr id="63" name="Shape 63"/>
          <p:cNvSpPr txBox="1"/>
          <p:nvPr>
            <p:ph idx="1" type="subTitle"/>
          </p:nvPr>
        </p:nvSpPr>
        <p:spPr>
          <a:xfrm>
            <a:off x="411175" y="3398250"/>
            <a:ext cx="8282400" cy="1260600"/>
          </a:xfrm>
          <a:prstGeom prst="rect">
            <a:avLst/>
          </a:prstGeom>
        </p:spPr>
        <p:txBody>
          <a:bodyPr anchorCtr="0" anchor="ctr" bIns="91425" lIns="91425" rIns="91425" tIns="91425">
            <a:noAutofit/>
          </a:bodyPr>
          <a:lstStyle/>
          <a:p>
            <a:pPr lvl="0">
              <a:spcBef>
                <a:spcPts val="0"/>
              </a:spcBef>
              <a:buNone/>
            </a:pPr>
            <a:r>
              <a:rPr lang="en"/>
              <a:t>Marco P, Manuel, Christopher</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x="0" y="0"/>
          <a:ext cx="0" cy="0"/>
          <a:chOff x="0" y="0"/>
          <a:chExt cx="0" cy="0"/>
        </a:xfrm>
      </p:grpSpPr>
      <p:sp>
        <p:nvSpPr>
          <p:cNvPr id="68" name="Shape 68"/>
          <p:cNvSpPr txBox="1"/>
          <p:nvPr>
            <p:ph type="title"/>
          </p:nvPr>
        </p:nvSpPr>
        <p:spPr>
          <a:xfrm>
            <a:off x="311700" y="372500"/>
            <a:ext cx="8520600" cy="733500"/>
          </a:xfrm>
          <a:prstGeom prst="rect">
            <a:avLst/>
          </a:prstGeom>
        </p:spPr>
        <p:txBody>
          <a:bodyPr anchorCtr="0" anchor="b" bIns="91425" lIns="91425" rIns="91425" tIns="91425">
            <a:noAutofit/>
          </a:bodyPr>
          <a:lstStyle/>
          <a:p>
            <a:pPr lvl="0">
              <a:spcBef>
                <a:spcPts val="0"/>
              </a:spcBef>
              <a:buNone/>
            </a:pPr>
            <a:r>
              <a:rPr lang="en"/>
              <a:t>What is a Dichotomous Key?</a:t>
            </a:r>
          </a:p>
        </p:txBody>
      </p:sp>
      <p:sp>
        <p:nvSpPr>
          <p:cNvPr id="69" name="Shape 69"/>
          <p:cNvSpPr txBox="1"/>
          <p:nvPr>
            <p:ph idx="1" type="body"/>
          </p:nvPr>
        </p:nvSpPr>
        <p:spPr>
          <a:xfrm>
            <a:off x="311700" y="1468825"/>
            <a:ext cx="8520600" cy="3099900"/>
          </a:xfrm>
          <a:prstGeom prst="rect">
            <a:avLst/>
          </a:prstGeom>
        </p:spPr>
        <p:txBody>
          <a:bodyPr anchorCtr="0" anchor="t" bIns="91425" lIns="91425" rIns="91425" tIns="91425">
            <a:noAutofit/>
          </a:bodyPr>
          <a:lstStyle/>
          <a:p>
            <a:pPr lvl="0">
              <a:spcBef>
                <a:spcPts val="0"/>
              </a:spcBef>
              <a:buNone/>
            </a:pPr>
            <a:r>
              <a:rPr lang="en" sz="2400">
                <a:solidFill>
                  <a:srgbClr val="222222"/>
                </a:solidFill>
                <a:highlight>
                  <a:srgbClr val="FFFFFF"/>
                </a:highlight>
                <a:latin typeface="Proxima Nova"/>
                <a:ea typeface="Proxima Nova"/>
                <a:cs typeface="Proxima Nova"/>
                <a:sym typeface="Proxima Nova"/>
              </a:rPr>
              <a:t>“A dichotomous key is a tool that allows the user to determine the identity of items in the natural world, such as trees, wildflowers, mammals, reptiles, rocks, and fish. Keys consist of a series of choices that lead the user to the correct name of a given item. ‘Dichotomous’ means ‘divided into two parts’.” (OSU)</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x="0" y="0"/>
          <a:ext cx="0" cy="0"/>
          <a:chOff x="0" y="0"/>
          <a:chExt cx="0" cy="0"/>
        </a:xfrm>
      </p:grpSpPr>
      <p:sp>
        <p:nvSpPr>
          <p:cNvPr id="74" name="Shape 74"/>
          <p:cNvSpPr txBox="1"/>
          <p:nvPr>
            <p:ph type="title"/>
          </p:nvPr>
        </p:nvSpPr>
        <p:spPr>
          <a:xfrm>
            <a:off x="-249381" y="1677150"/>
            <a:ext cx="4045200" cy="1789200"/>
          </a:xfrm>
          <a:prstGeom prst="rect">
            <a:avLst/>
          </a:prstGeom>
        </p:spPr>
        <p:txBody>
          <a:bodyPr anchorCtr="0" anchor="b" bIns="91425" lIns="91425" rIns="91425" tIns="91425">
            <a:noAutofit/>
          </a:bodyPr>
          <a:lstStyle/>
          <a:p>
            <a:pPr lvl="0">
              <a:spcBef>
                <a:spcPts val="0"/>
              </a:spcBef>
              <a:buNone/>
            </a:pPr>
            <a:r>
              <a:rPr lang="en"/>
              <a:t>Dichotomous Key example </a:t>
            </a:r>
          </a:p>
        </p:txBody>
      </p:sp>
      <p:sp>
        <p:nvSpPr>
          <p:cNvPr id="75" name="Shape 75"/>
          <p:cNvSpPr txBox="1"/>
          <p:nvPr>
            <p:ph idx="1" type="subTitle"/>
          </p:nvPr>
        </p:nvSpPr>
        <p:spPr>
          <a:xfrm>
            <a:off x="265500" y="2921400"/>
            <a:ext cx="4045200" cy="1345500"/>
          </a:xfrm>
          <a:prstGeom prst="rect">
            <a:avLst/>
          </a:prstGeom>
        </p:spPr>
        <p:txBody>
          <a:bodyPr anchorCtr="0" anchor="t" bIns="91425" lIns="91425" rIns="91425" tIns="91425">
            <a:noAutofit/>
          </a:bodyPr>
          <a:lstStyle/>
          <a:p>
            <a:pPr lvl="0" algn="l">
              <a:spcBef>
                <a:spcPts val="0"/>
              </a:spcBef>
              <a:buNone/>
            </a:pPr>
            <a:r>
              <a:t/>
            </a:r>
            <a:endParaRPr/>
          </a:p>
        </p:txBody>
      </p:sp>
      <p:sp>
        <p:nvSpPr>
          <p:cNvPr id="76" name="Shape 76"/>
          <p:cNvSpPr txBox="1"/>
          <p:nvPr>
            <p:ph idx="2" type="body"/>
          </p:nvPr>
        </p:nvSpPr>
        <p:spPr>
          <a:xfrm>
            <a:off x="4939500" y="724200"/>
            <a:ext cx="3837000" cy="3695100"/>
          </a:xfrm>
          <a:prstGeom prst="rect">
            <a:avLst/>
          </a:prstGeom>
        </p:spPr>
        <p:txBody>
          <a:bodyPr anchorCtr="0" anchor="ctr" bIns="91425" lIns="91425" rIns="91425" tIns="91425">
            <a:noAutofit/>
          </a:bodyPr>
          <a:lstStyle/>
          <a:p>
            <a:pPr lvl="0">
              <a:spcBef>
                <a:spcPts val="0"/>
              </a:spcBef>
              <a:buNone/>
            </a:pPr>
            <a:r>
              <a:t/>
            </a:r>
            <a:endParaRPr/>
          </a:p>
        </p:txBody>
      </p:sp>
      <p:pic>
        <p:nvPicPr>
          <p:cNvPr id="77" name="Shape 77"/>
          <p:cNvPicPr preferRelativeResize="0"/>
          <p:nvPr/>
        </p:nvPicPr>
        <p:blipFill>
          <a:blip r:embed="rId3">
            <a:alphaModFix/>
          </a:blip>
          <a:stretch>
            <a:fillRect/>
          </a:stretch>
        </p:blipFill>
        <p:spPr>
          <a:xfrm>
            <a:off x="3565549" y="0"/>
            <a:ext cx="5578454" cy="514349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 name="Shape 81"/>
        <p:cNvGrpSpPr/>
        <p:nvPr/>
      </p:nvGrpSpPr>
      <p:grpSpPr>
        <a:xfrm>
          <a:off x="0" y="0"/>
          <a:ext cx="0" cy="0"/>
          <a:chOff x="0" y="0"/>
          <a:chExt cx="0" cy="0"/>
        </a:xfrm>
      </p:grpSpPr>
      <p:sp>
        <p:nvSpPr>
          <p:cNvPr id="82" name="Shape 82"/>
          <p:cNvSpPr txBox="1"/>
          <p:nvPr>
            <p:ph type="title"/>
          </p:nvPr>
        </p:nvSpPr>
        <p:spPr>
          <a:xfrm>
            <a:off x="311700" y="372500"/>
            <a:ext cx="8520600" cy="733500"/>
          </a:xfrm>
          <a:prstGeom prst="rect">
            <a:avLst/>
          </a:prstGeom>
        </p:spPr>
        <p:txBody>
          <a:bodyPr anchorCtr="0" anchor="b" bIns="91425" lIns="91425" rIns="91425" tIns="91425">
            <a:noAutofit/>
          </a:bodyPr>
          <a:lstStyle/>
          <a:p>
            <a:pPr lvl="0">
              <a:spcBef>
                <a:spcPts val="0"/>
              </a:spcBef>
              <a:buNone/>
            </a:pPr>
            <a:r>
              <a:rPr lang="en"/>
              <a:t>Fundamentals</a:t>
            </a:r>
          </a:p>
        </p:txBody>
      </p:sp>
      <p:sp>
        <p:nvSpPr>
          <p:cNvPr id="83" name="Shape 83"/>
          <p:cNvSpPr txBox="1"/>
          <p:nvPr>
            <p:ph idx="1" type="body"/>
          </p:nvPr>
        </p:nvSpPr>
        <p:spPr>
          <a:xfrm>
            <a:off x="311700" y="1468825"/>
            <a:ext cx="8520600" cy="3099900"/>
          </a:xfrm>
          <a:prstGeom prst="rect">
            <a:avLst/>
          </a:prstGeom>
        </p:spPr>
        <p:txBody>
          <a:bodyPr anchorCtr="0" anchor="t" bIns="91425" lIns="91425" rIns="91425" tIns="91425">
            <a:noAutofit/>
          </a:bodyPr>
          <a:lstStyle/>
          <a:p>
            <a:pPr lvl="0">
              <a:lnSpc>
                <a:spcPct val="200000"/>
              </a:lnSpc>
              <a:spcBef>
                <a:spcPts val="0"/>
              </a:spcBef>
              <a:buNone/>
            </a:pPr>
            <a:r>
              <a:rPr lang="en"/>
              <a:t>1 </a:t>
            </a:r>
            <a:r>
              <a:rPr lang="en"/>
              <a:t>Look at the first section of the key, which has a pair of sentences, (a) and (b), describing characteristics.</a:t>
            </a:r>
            <a:br>
              <a:rPr lang="en"/>
            </a:br>
            <a:r>
              <a:rPr lang="en"/>
              <a:t>2 Next, look at the organism to see if the particular characteristic described in the first line (a) is present in the organism</a:t>
            </a:r>
            <a:r>
              <a:rPr lang="en"/>
              <a:t>.</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 name="Shape 87"/>
        <p:cNvGrpSpPr/>
        <p:nvPr/>
      </p:nvGrpSpPr>
      <p:grpSpPr>
        <a:xfrm>
          <a:off x="0" y="0"/>
          <a:ext cx="0" cy="0"/>
          <a:chOff x="0" y="0"/>
          <a:chExt cx="0" cy="0"/>
        </a:xfrm>
      </p:grpSpPr>
      <p:sp>
        <p:nvSpPr>
          <p:cNvPr id="88" name="Shape 88"/>
          <p:cNvSpPr txBox="1"/>
          <p:nvPr>
            <p:ph type="title"/>
          </p:nvPr>
        </p:nvSpPr>
        <p:spPr>
          <a:xfrm>
            <a:off x="311700" y="372500"/>
            <a:ext cx="8520600" cy="733500"/>
          </a:xfrm>
          <a:prstGeom prst="rect">
            <a:avLst/>
          </a:prstGeom>
        </p:spPr>
        <p:txBody>
          <a:bodyPr anchorCtr="0" anchor="b" bIns="91425" lIns="91425" rIns="91425" tIns="91425">
            <a:noAutofit/>
          </a:bodyPr>
          <a:lstStyle/>
          <a:p>
            <a:pPr lvl="0">
              <a:spcBef>
                <a:spcPts val="0"/>
              </a:spcBef>
              <a:buNone/>
            </a:pPr>
            <a:r>
              <a:rPr lang="en"/>
              <a:t>Fundamentals</a:t>
            </a:r>
          </a:p>
        </p:txBody>
      </p:sp>
      <p:sp>
        <p:nvSpPr>
          <p:cNvPr id="89" name="Shape 89"/>
          <p:cNvSpPr txBox="1"/>
          <p:nvPr>
            <p:ph idx="1" type="body"/>
          </p:nvPr>
        </p:nvSpPr>
        <p:spPr>
          <a:xfrm>
            <a:off x="311700" y="1468825"/>
            <a:ext cx="8520600" cy="3099900"/>
          </a:xfrm>
          <a:prstGeom prst="rect">
            <a:avLst/>
          </a:prstGeom>
        </p:spPr>
        <p:txBody>
          <a:bodyPr anchorCtr="0" anchor="t" bIns="91425" lIns="91425" rIns="91425" tIns="91425">
            <a:noAutofit/>
          </a:bodyPr>
          <a:lstStyle/>
          <a:p>
            <a:pPr lvl="0">
              <a:lnSpc>
                <a:spcPct val="200000"/>
              </a:lnSpc>
              <a:spcBef>
                <a:spcPts val="0"/>
              </a:spcBef>
              <a:buNone/>
            </a:pPr>
            <a:r>
              <a:rPr lang="en"/>
              <a:t>3 If the answer is yes, then go to the end of its line and find the number of the next pair of statements to look at, follow the number given and continue until the end. If the end of the line contains a name, it is the taxon for the organism.</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3" name="Shape 93"/>
        <p:cNvGrpSpPr/>
        <p:nvPr/>
      </p:nvGrpSpPr>
      <p:grpSpPr>
        <a:xfrm>
          <a:off x="0" y="0"/>
          <a:ext cx="0" cy="0"/>
          <a:chOff x="0" y="0"/>
          <a:chExt cx="0" cy="0"/>
        </a:xfrm>
      </p:grpSpPr>
      <p:sp>
        <p:nvSpPr>
          <p:cNvPr id="94" name="Shape 94"/>
          <p:cNvSpPr txBox="1"/>
          <p:nvPr>
            <p:ph type="title"/>
          </p:nvPr>
        </p:nvSpPr>
        <p:spPr>
          <a:xfrm>
            <a:off x="311700" y="372500"/>
            <a:ext cx="8520600" cy="733500"/>
          </a:xfrm>
          <a:prstGeom prst="rect">
            <a:avLst/>
          </a:prstGeom>
        </p:spPr>
        <p:txBody>
          <a:bodyPr anchorCtr="0" anchor="b" bIns="91425" lIns="91425" rIns="91425" tIns="91425">
            <a:noAutofit/>
          </a:bodyPr>
          <a:lstStyle/>
          <a:p>
            <a:pPr lvl="0">
              <a:spcBef>
                <a:spcPts val="0"/>
              </a:spcBef>
              <a:buNone/>
            </a:pPr>
            <a:r>
              <a:rPr lang="en"/>
              <a:t>Fundamentals</a:t>
            </a:r>
          </a:p>
        </p:txBody>
      </p:sp>
      <p:sp>
        <p:nvSpPr>
          <p:cNvPr id="95" name="Shape 95"/>
          <p:cNvSpPr txBox="1"/>
          <p:nvPr>
            <p:ph idx="1" type="body"/>
          </p:nvPr>
        </p:nvSpPr>
        <p:spPr>
          <a:xfrm>
            <a:off x="311700" y="1468825"/>
            <a:ext cx="8520600" cy="3099900"/>
          </a:xfrm>
          <a:prstGeom prst="rect">
            <a:avLst/>
          </a:prstGeom>
        </p:spPr>
        <p:txBody>
          <a:bodyPr anchorCtr="0" anchor="t" bIns="91425" lIns="91425" rIns="91425" tIns="91425">
            <a:noAutofit/>
          </a:bodyPr>
          <a:lstStyle/>
          <a:p>
            <a:pPr lvl="0">
              <a:lnSpc>
                <a:spcPct val="200000"/>
              </a:lnSpc>
              <a:spcBef>
                <a:spcPts val="0"/>
              </a:spcBef>
              <a:buNone/>
            </a:pPr>
            <a:r>
              <a:rPr lang="en"/>
              <a:t>4- If the answer is no, then go to the second statement just below it (b) and that one should be true, so go to the end of its line and find the number of the next pair of statements to look at. Follow the number given and continue until the end.</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9" name="Shape 99"/>
        <p:cNvGrpSpPr/>
        <p:nvPr/>
      </p:nvGrpSpPr>
      <p:grpSpPr>
        <a:xfrm>
          <a:off x="0" y="0"/>
          <a:ext cx="0" cy="0"/>
          <a:chOff x="0" y="0"/>
          <a:chExt cx="0" cy="0"/>
        </a:xfrm>
      </p:grpSpPr>
      <p:sp>
        <p:nvSpPr>
          <p:cNvPr id="100" name="Shape 100"/>
          <p:cNvSpPr txBox="1"/>
          <p:nvPr>
            <p:ph type="title"/>
          </p:nvPr>
        </p:nvSpPr>
        <p:spPr>
          <a:xfrm>
            <a:off x="311700" y="372500"/>
            <a:ext cx="8520600" cy="733500"/>
          </a:xfrm>
          <a:prstGeom prst="rect">
            <a:avLst/>
          </a:prstGeom>
        </p:spPr>
        <p:txBody>
          <a:bodyPr anchorCtr="0" anchor="b" bIns="91425" lIns="91425" rIns="91425" tIns="91425">
            <a:noAutofit/>
          </a:bodyPr>
          <a:lstStyle/>
          <a:p>
            <a:pPr lvl="0">
              <a:spcBef>
                <a:spcPts val="0"/>
              </a:spcBef>
              <a:buNone/>
            </a:pPr>
            <a:r>
              <a:rPr lang="en"/>
              <a:t> EXAMPLE</a:t>
            </a:r>
          </a:p>
        </p:txBody>
      </p:sp>
      <p:sp>
        <p:nvSpPr>
          <p:cNvPr id="101" name="Shape 101"/>
          <p:cNvSpPr txBox="1"/>
          <p:nvPr>
            <p:ph idx="1" type="body"/>
          </p:nvPr>
        </p:nvSpPr>
        <p:spPr>
          <a:xfrm>
            <a:off x="311700" y="1468825"/>
            <a:ext cx="8520600" cy="3099900"/>
          </a:xfrm>
          <a:prstGeom prst="rect">
            <a:avLst/>
          </a:prstGeom>
        </p:spPr>
        <p:txBody>
          <a:bodyPr anchorCtr="0" anchor="t" bIns="91425" lIns="91425" rIns="91425" tIns="91425">
            <a:noAutofit/>
          </a:bodyPr>
          <a:lstStyle/>
          <a:p>
            <a:pPr lvl="0">
              <a:spcBef>
                <a:spcPts val="0"/>
              </a:spcBef>
              <a:buNone/>
            </a:pPr>
            <a:r>
              <a:rPr lang="en"/>
              <a:t> </a:t>
            </a:r>
          </a:p>
        </p:txBody>
      </p:sp>
      <p:pic>
        <p:nvPicPr>
          <p:cNvPr id="102" name="Shape 102"/>
          <p:cNvPicPr preferRelativeResize="0"/>
          <p:nvPr/>
        </p:nvPicPr>
        <p:blipFill>
          <a:blip r:embed="rId3">
            <a:alphaModFix/>
          </a:blip>
          <a:stretch>
            <a:fillRect/>
          </a:stretch>
        </p:blipFill>
        <p:spPr>
          <a:xfrm>
            <a:off x="472446" y="1172184"/>
            <a:ext cx="4513874" cy="3693174"/>
          </a:xfrm>
          <a:prstGeom prst="rect">
            <a:avLst/>
          </a:prstGeom>
          <a:noFill/>
          <a:ln>
            <a:noFill/>
          </a:ln>
        </p:spPr>
      </p:pic>
      <p:pic>
        <p:nvPicPr>
          <p:cNvPr descr="File:Yellow Duck.jpg" id="103" name="Shape 103"/>
          <p:cNvPicPr preferRelativeResize="0"/>
          <p:nvPr/>
        </p:nvPicPr>
        <p:blipFill>
          <a:blip r:embed="rId4">
            <a:alphaModFix/>
          </a:blip>
          <a:stretch>
            <a:fillRect/>
          </a:stretch>
        </p:blipFill>
        <p:spPr>
          <a:xfrm>
            <a:off x="5588220" y="1560512"/>
            <a:ext cx="2783150" cy="29165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sp>
        <p:nvSpPr>
          <p:cNvPr id="108" name="Shape 108"/>
          <p:cNvSpPr txBox="1"/>
          <p:nvPr>
            <p:ph idx="1" type="body"/>
          </p:nvPr>
        </p:nvSpPr>
        <p:spPr>
          <a:xfrm>
            <a:off x="311700" y="1468825"/>
            <a:ext cx="8520600" cy="3099900"/>
          </a:xfrm>
          <a:prstGeom prst="rect">
            <a:avLst/>
          </a:prstGeom>
        </p:spPr>
        <p:txBody>
          <a:bodyPr anchorCtr="0" anchor="t" bIns="91425" lIns="91425" rIns="91425" tIns="91425">
            <a:noAutofit/>
          </a:bodyPr>
          <a:lstStyle/>
          <a:p>
            <a:pPr lvl="0">
              <a:spcBef>
                <a:spcPts val="0"/>
              </a:spcBef>
              <a:buNone/>
            </a:pPr>
            <a:r>
              <a:rPr lang="en"/>
              <a:t> </a:t>
            </a:r>
          </a:p>
        </p:txBody>
      </p:sp>
      <p:pic>
        <p:nvPicPr>
          <p:cNvPr descr="Image3.jpg" id="109" name="Shape 109"/>
          <p:cNvPicPr preferRelativeResize="0"/>
          <p:nvPr/>
        </p:nvPicPr>
        <p:blipFill>
          <a:blip r:embed="rId3">
            <a:alphaModFix/>
          </a:blip>
          <a:stretch>
            <a:fillRect/>
          </a:stretch>
        </p:blipFill>
        <p:spPr>
          <a:xfrm>
            <a:off x="62350" y="93500"/>
            <a:ext cx="8520598" cy="4114799"/>
          </a:xfrm>
          <a:prstGeom prst="rect">
            <a:avLst/>
          </a:prstGeom>
          <a:noFill/>
          <a:ln>
            <a:noFill/>
          </a:ln>
        </p:spPr>
      </p:pic>
      <p:pic>
        <p:nvPicPr>
          <p:cNvPr descr="Randall_Boggs.png" id="110" name="Shape 110"/>
          <p:cNvPicPr preferRelativeResize="0"/>
          <p:nvPr/>
        </p:nvPicPr>
        <p:blipFill>
          <a:blip r:embed="rId4">
            <a:alphaModFix/>
          </a:blip>
          <a:stretch>
            <a:fillRect/>
          </a:stretch>
        </p:blipFill>
        <p:spPr>
          <a:xfrm>
            <a:off x="6265749" y="1278524"/>
            <a:ext cx="3283499" cy="386497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4" name="Shape 114"/>
        <p:cNvGrpSpPr/>
        <p:nvPr/>
      </p:nvGrpSpPr>
      <p:grpSpPr>
        <a:xfrm>
          <a:off x="0" y="0"/>
          <a:ext cx="0" cy="0"/>
          <a:chOff x="0" y="0"/>
          <a:chExt cx="0" cy="0"/>
        </a:xfrm>
      </p:grpSpPr>
      <p:sp>
        <p:nvSpPr>
          <p:cNvPr id="115" name="Shape 115"/>
          <p:cNvSpPr txBox="1"/>
          <p:nvPr>
            <p:ph type="title"/>
          </p:nvPr>
        </p:nvSpPr>
        <p:spPr>
          <a:xfrm>
            <a:off x="311700" y="372500"/>
            <a:ext cx="8520600" cy="733500"/>
          </a:xfrm>
          <a:prstGeom prst="rect">
            <a:avLst/>
          </a:prstGeom>
        </p:spPr>
        <p:txBody>
          <a:bodyPr anchorCtr="0" anchor="b" bIns="91425" lIns="91425" rIns="91425" tIns="91425">
            <a:noAutofit/>
          </a:bodyPr>
          <a:lstStyle/>
          <a:p>
            <a:pPr lvl="0">
              <a:spcBef>
                <a:spcPts val="0"/>
              </a:spcBef>
              <a:buNone/>
            </a:pPr>
            <a:r>
              <a:rPr lang="en"/>
              <a:t>Homework questions!!</a:t>
            </a:r>
          </a:p>
        </p:txBody>
      </p:sp>
      <p:sp>
        <p:nvSpPr>
          <p:cNvPr id="116" name="Shape 116"/>
          <p:cNvSpPr txBox="1"/>
          <p:nvPr>
            <p:ph idx="1" type="body"/>
          </p:nvPr>
        </p:nvSpPr>
        <p:spPr>
          <a:xfrm>
            <a:off x="311700" y="1468825"/>
            <a:ext cx="8520600" cy="3099900"/>
          </a:xfrm>
          <a:prstGeom prst="rect">
            <a:avLst/>
          </a:prstGeom>
        </p:spPr>
        <p:txBody>
          <a:bodyPr anchorCtr="0" anchor="ctr" bIns="91425" lIns="91425" rIns="91425" tIns="91425">
            <a:noAutofit/>
          </a:bodyPr>
          <a:lstStyle/>
          <a:p>
            <a:pPr indent="-228600" lvl="0" marL="457200" rtl="0">
              <a:spcBef>
                <a:spcPts val="0"/>
              </a:spcBef>
              <a:buAutoNum type="arabicPeriod"/>
            </a:pPr>
            <a:r>
              <a:rPr lang="en"/>
              <a:t>Define in your own words(without Internet), what is a dichotomous key?</a:t>
            </a:r>
          </a:p>
          <a:p>
            <a:pPr indent="-228600" lvl="0" marL="457200">
              <a:spcBef>
                <a:spcPts val="0"/>
              </a:spcBef>
              <a:buAutoNum type="arabicPeriod"/>
            </a:pPr>
            <a:r>
              <a:rPr lang="en"/>
              <a:t>Look for two specimens around your house and create two dichotomous keys. (One for each specimen)</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dern-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1AFD1"/>
      </a:accent5>
      <a:accent6>
        <a:srgbClr val="F8E71C"/>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